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282" r:id="rId2"/>
    <p:sldId id="313" r:id="rId3"/>
    <p:sldId id="314" r:id="rId4"/>
    <p:sldId id="334" r:id="rId5"/>
    <p:sldId id="332" r:id="rId6"/>
    <p:sldId id="336" r:id="rId7"/>
    <p:sldId id="335" r:id="rId8"/>
  </p:sldIdLst>
  <p:sldSz cx="9144000" cy="6858000" type="screen4x3"/>
  <p:notesSz cx="7099300" cy="102346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99"/>
    <a:srgbClr val="99FF66"/>
    <a:srgbClr val="66FF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0" autoAdjust="0"/>
    <p:restoredTop sz="86427" autoAdjust="0"/>
  </p:normalViewPr>
  <p:slideViewPr>
    <p:cSldViewPr>
      <p:cViewPr>
        <p:scale>
          <a:sx n="90" d="100"/>
          <a:sy n="90" d="100"/>
        </p:scale>
        <p:origin x="-966" y="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 smtClean="0"/>
            </a:lvl1pPr>
          </a:lstStyle>
          <a:p>
            <a:pPr>
              <a:defRPr/>
            </a:pPr>
            <a:fld id="{10D66EDD-CEB5-488C-A623-D690D4FDA9E6}" type="datetimeFigureOut">
              <a:rPr lang="zh-TW" altLang="en-US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34A8B60F-577F-474A-AD7F-7FC590E8A7C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282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D6D83B4-FEB6-41A3-A83A-608988BE0563}" type="datetimeFigureOut">
              <a:rPr lang="zh-TW" altLang="en-US" smtClean="0"/>
              <a:pPr/>
              <a:t>2018/3/29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2B618BF-633D-43D1-84EB-1F0DED910B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85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B618BF-633D-43D1-84EB-1F0DED910BE9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" name="矩形 4"/>
          <p:cNvSpPr/>
          <p:nvPr/>
        </p:nvSpPr>
        <p:spPr>
          <a:xfrm flipV="1">
            <a:off x="-12700" y="-14288"/>
            <a:ext cx="9161463" cy="179388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矩形 5"/>
          <p:cNvSpPr/>
          <p:nvPr/>
        </p:nvSpPr>
        <p:spPr>
          <a:xfrm flipV="1">
            <a:off x="-17463" y="6786563"/>
            <a:ext cx="9161463" cy="71437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F5010-12D3-477F-BE46-13722F08165E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B9F58-80F6-4BBB-9014-09F555EDE6CA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BEDA-CBA5-40C3-B83F-ED0031B25518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D8641-5AA5-499A-ADB6-10E1D4138805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112553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400" dirty="0"/>
          </a:p>
        </p:txBody>
      </p:sp>
      <p:sp>
        <p:nvSpPr>
          <p:cNvPr id="5" name="矩形 4"/>
          <p:cNvSpPr/>
          <p:nvPr/>
        </p:nvSpPr>
        <p:spPr>
          <a:xfrm flipV="1">
            <a:off x="-12700" y="-14288"/>
            <a:ext cx="9161463" cy="20320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矩形 5"/>
          <p:cNvSpPr/>
          <p:nvPr/>
        </p:nvSpPr>
        <p:spPr>
          <a:xfrm flipV="1">
            <a:off x="-17463" y="6786563"/>
            <a:ext cx="9161463" cy="71437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9BC10-8166-4ADF-8920-0E8E4471261F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B5AFB-EE07-49EC-96B1-A0479A01064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141287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 flipV="1">
            <a:off x="-12700" y="-14288"/>
            <a:ext cx="9161463" cy="20320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矩形 5"/>
          <p:cNvSpPr/>
          <p:nvPr/>
        </p:nvSpPr>
        <p:spPr>
          <a:xfrm flipV="1">
            <a:off x="-17463" y="6786563"/>
            <a:ext cx="9161463" cy="71437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17B84-EE8F-4E1C-B51C-C63A330B15FD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C7F66-E451-46BD-AFD5-35D495A44EE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141287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6" name="矩形 5"/>
          <p:cNvSpPr/>
          <p:nvPr/>
        </p:nvSpPr>
        <p:spPr>
          <a:xfrm flipV="1">
            <a:off x="-12700" y="-14288"/>
            <a:ext cx="9161463" cy="20320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-17463" y="6786563"/>
            <a:ext cx="9161463" cy="71437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C094A-5EF1-41C3-A8E0-F8D057CCC1B7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EBF29-DB4F-4C7E-9A13-754DEED5BA9D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9144000" cy="141287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8" name="矩形 7"/>
          <p:cNvSpPr/>
          <p:nvPr/>
        </p:nvSpPr>
        <p:spPr>
          <a:xfrm flipV="1">
            <a:off x="-12700" y="-14288"/>
            <a:ext cx="9161463" cy="20320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9" name="矩形 8"/>
          <p:cNvSpPr/>
          <p:nvPr/>
        </p:nvSpPr>
        <p:spPr>
          <a:xfrm flipV="1">
            <a:off x="-17463" y="6786563"/>
            <a:ext cx="9161463" cy="71437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10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AC442-8818-446B-B8EE-D5071395CF8C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11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2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DE5FA-0638-4162-8994-0FAD5BD3CE8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141287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4" name="矩形 3"/>
          <p:cNvSpPr/>
          <p:nvPr/>
        </p:nvSpPr>
        <p:spPr>
          <a:xfrm flipV="1">
            <a:off x="-12700" y="-14288"/>
            <a:ext cx="9161463" cy="20320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" name="矩形 4"/>
          <p:cNvSpPr/>
          <p:nvPr/>
        </p:nvSpPr>
        <p:spPr>
          <a:xfrm flipV="1">
            <a:off x="-17463" y="6786563"/>
            <a:ext cx="9161463" cy="71437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6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0D9FE-1632-4875-B7B7-04047A509C36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7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93D60-A1E8-4DC3-B6FB-4F859FDB58A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BA582-E995-4B8E-8136-486BA0C458EE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808E-660E-429C-9187-7B4B273BAC1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C6A3-19E3-4905-87D8-92470EDAB6F3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C1C3C-8561-4444-A90E-63194BA49C83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1412875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5" name="矩形 4"/>
          <p:cNvSpPr/>
          <p:nvPr/>
        </p:nvSpPr>
        <p:spPr>
          <a:xfrm flipV="1">
            <a:off x="-12700" y="-14288"/>
            <a:ext cx="9161463" cy="203201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38C8B-31F4-4701-A62A-5464C6070F4C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9D657-CDA4-4D79-BD56-6638DDB7DC91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E1BAE42-5841-45AA-8D1B-F1B8303C29AF}" type="datetimeFigureOut">
              <a:rPr lang="zh-TW" altLang="en-US" smtClean="0"/>
              <a:pPr>
                <a:defRPr/>
              </a:pPr>
              <a:t>2018/3/29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87A6C5-FDDF-4455-B00F-BC5FEC23196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1031" name="圖片 8" descr="Logo-灰.png"/>
          <p:cNvPicPr>
            <a:picLocks noChangeAspect="1"/>
          </p:cNvPicPr>
          <p:nvPr/>
        </p:nvPicPr>
        <p:blipFill>
          <a:blip r:embed="rId12" cstate="screen"/>
          <a:srcRect/>
          <a:stretch>
            <a:fillRect/>
          </a:stretch>
        </p:blipFill>
        <p:spPr bwMode="auto">
          <a:xfrm>
            <a:off x="179388" y="6524625"/>
            <a:ext cx="1260475" cy="21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Unicode MS" pitchFamily="34" charset="-120"/>
          <a:ea typeface="Arial Unicode MS" pitchFamily="34" charset="-120"/>
          <a:cs typeface="Arial Unicode MS" pitchFamily="34" charset="-12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252536" y="2132856"/>
            <a:ext cx="9649072" cy="1470025"/>
          </a:xfrm>
        </p:spPr>
        <p:txBody>
          <a:bodyPr/>
          <a:lstStyle/>
          <a:p>
            <a:pPr>
              <a:defRPr/>
            </a:pPr>
            <a:r>
              <a:rPr lang="en-US" altLang="zh-TW" dirty="0" smtClean="0"/>
              <a:t>Virtualization Station</a:t>
            </a:r>
            <a:br>
              <a:rPr lang="en-US" altLang="zh-TW" dirty="0" smtClean="0"/>
            </a:br>
            <a:r>
              <a:rPr lang="en-US" altLang="zh-TW" dirty="0" smtClean="0"/>
              <a:t>Serial Ports Install SOP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Serial Redirect Setup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Serial</a:t>
            </a:r>
            <a:r>
              <a:rPr lang="zh-TW" altLang="en-US" dirty="0" smtClean="0"/>
              <a:t> </a:t>
            </a:r>
            <a:r>
              <a:rPr lang="en-US" altLang="zh-TW" dirty="0" smtClean="0"/>
              <a:t>tab</a:t>
            </a:r>
          </a:p>
          <a:p>
            <a:pPr lvl="1"/>
            <a:r>
              <a:rPr lang="en-US" altLang="zh-TW" dirty="0" smtClean="0"/>
              <a:t> Redirect COM Port page </a:t>
            </a:r>
          </a:p>
          <a:p>
            <a:pPr lvl="2"/>
            <a:r>
              <a:rPr lang="en-US" altLang="zh-TW" sz="2000" dirty="0" smtClean="0"/>
              <a:t>COM1~COM6</a:t>
            </a:r>
          </a:p>
          <a:p>
            <a:pPr lvl="2"/>
            <a:r>
              <a:rPr lang="en-US" altLang="zh-TW" sz="2000" dirty="0" smtClean="0"/>
              <a:t>You can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assign COM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port to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VM</a:t>
            </a:r>
            <a:r>
              <a:rPr lang="zh-TW" altLang="en-US" sz="2000" dirty="0" smtClean="0"/>
              <a:t>  </a:t>
            </a:r>
            <a:r>
              <a:rPr lang="en-US" altLang="zh-TW" sz="2000" dirty="0" smtClean="0"/>
              <a:t>in this page</a:t>
            </a:r>
          </a:p>
        </p:txBody>
      </p:sp>
      <p:pic>
        <p:nvPicPr>
          <p:cNvPr id="1026" name="Picture 2" descr="D:\GreenShot\2016-07-15\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8558114" cy="2785052"/>
          </a:xfrm>
          <a:prstGeom prst="rect">
            <a:avLst/>
          </a:prstGeom>
          <a:noFill/>
        </p:spPr>
      </p:pic>
      <p:pic>
        <p:nvPicPr>
          <p:cNvPr id="1027" name="Picture 3" descr="D:\GreenShot\2016-07-15\TANK-860-4slot-COM-Por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1340768"/>
            <a:ext cx="2054549" cy="26090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Redirect 6 COM Ports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785395"/>
          </a:xfrm>
        </p:spPr>
        <p:txBody>
          <a:bodyPr/>
          <a:lstStyle/>
          <a:p>
            <a:r>
              <a:rPr lang="en-US" altLang="zh-TW" dirty="0"/>
              <a:t>When you assign COM </a:t>
            </a:r>
            <a:r>
              <a:rPr lang="en-US" altLang="zh-TW" dirty="0" err="1"/>
              <a:t>Port,the</a:t>
            </a:r>
            <a:r>
              <a:rPr lang="en-US" altLang="zh-TW" dirty="0"/>
              <a:t> VM must turn off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one</a:t>
            </a:r>
            <a:r>
              <a:rPr lang="zh-TW" altLang="en-US" dirty="0" smtClean="0"/>
              <a:t> </a:t>
            </a:r>
            <a:r>
              <a:rPr lang="en-US" altLang="zh-TW" dirty="0" smtClean="0"/>
              <a:t>VM the max can assigned 6 COM</a:t>
            </a:r>
            <a:r>
              <a:rPr lang="zh-TW" altLang="en-US" dirty="0" smtClean="0"/>
              <a:t> </a:t>
            </a:r>
            <a:r>
              <a:rPr lang="en-US" altLang="zh-TW" dirty="0" smtClean="0"/>
              <a:t>Port</a:t>
            </a:r>
            <a:endParaRPr lang="zh-TW" altLang="en-US" dirty="0"/>
          </a:p>
        </p:txBody>
      </p:sp>
      <p:pic>
        <p:nvPicPr>
          <p:cNvPr id="2050" name="Picture 2" descr="D:\GreenShot\2016-07-15\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128663"/>
            <a:ext cx="7756643" cy="2546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Insert VM Driver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COM1 and COM2 don’t need install driver</a:t>
            </a:r>
          </a:p>
          <a:p>
            <a:pPr marL="0" indent="0">
              <a:buNone/>
            </a:pPr>
            <a:r>
              <a:rPr lang="en-US" altLang="zh-TW" sz="1800" dirty="0"/>
              <a:t>COM3 / COM4 / COM5 / COM6 need install driver</a:t>
            </a:r>
          </a:p>
          <a:p>
            <a:pPr marL="0" indent="0">
              <a:buNone/>
            </a:pPr>
            <a:r>
              <a:rPr lang="en-US" altLang="zh-TW" sz="1800" dirty="0"/>
              <a:t>Virtualization Station already has </a:t>
            </a:r>
            <a:r>
              <a:rPr lang="en-US" altLang="zh-TW" sz="1800" dirty="0" smtClean="0"/>
              <a:t>driver , you </a:t>
            </a:r>
            <a:r>
              <a:rPr lang="en-US" altLang="zh-TW" sz="1800" dirty="0"/>
              <a:t>must install the COM port driver manually</a:t>
            </a:r>
          </a:p>
          <a:p>
            <a:pPr marL="0" indent="0">
              <a:buNone/>
            </a:pPr>
            <a:r>
              <a:rPr lang="en-US" altLang="zh-TW" sz="1800" dirty="0"/>
              <a:t>(driver folder is </a:t>
            </a:r>
            <a:r>
              <a:rPr lang="en-US" altLang="zh-TW" sz="1800" dirty="0" err="1">
                <a:solidFill>
                  <a:srgbClr val="FF0000"/>
                </a:solidFill>
              </a:rPr>
              <a:t>qemupciseria</a:t>
            </a:r>
            <a:r>
              <a:rPr lang="en-US" altLang="zh-TW" sz="1800" dirty="0"/>
              <a:t> )</a:t>
            </a:r>
            <a:endParaRPr lang="zh-TW" altLang="en-US" sz="1800" dirty="0"/>
          </a:p>
        </p:txBody>
      </p:sp>
      <p:pic>
        <p:nvPicPr>
          <p:cNvPr id="7170" name="Picture 2" descr="D:\GreenShot\2016-07-18\18-39-1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354" y="2993474"/>
            <a:ext cx="4323687" cy="2743259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7171" name="Picture 3" descr="D:\GreenShot\2016-07-18\18-39-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4576" y="3717032"/>
            <a:ext cx="3707904" cy="1422323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3688654" y="3501008"/>
            <a:ext cx="576064" cy="21602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4644008" y="4149080"/>
            <a:ext cx="432048" cy="43204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Install Driver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1800" dirty="0"/>
              <a:t>In the device manager will see the PCI serial port , you need to install the Driver to be able to use ( from top to bottom to install the driver, COM4 ~ COM6  port number will be correct</a:t>
            </a:r>
            <a:r>
              <a:rPr lang="en-US" altLang="zh-TW" sz="1800" dirty="0" smtClean="0"/>
              <a:t>. If </a:t>
            </a:r>
            <a:r>
              <a:rPr lang="en-US" altLang="zh-TW" sz="1800" dirty="0"/>
              <a:t>not </a:t>
            </a:r>
            <a:r>
              <a:rPr lang="en-US" altLang="zh-TW" sz="1800" dirty="0" smtClean="0"/>
              <a:t>follow </a:t>
            </a:r>
            <a:r>
              <a:rPr lang="en-US" altLang="zh-TW" sz="1800" dirty="0"/>
              <a:t>this steps , the com port number will be wrong)</a:t>
            </a:r>
            <a:endParaRPr lang="en-US" altLang="zh-TW" sz="1800" dirty="0" smtClean="0"/>
          </a:p>
        </p:txBody>
      </p:sp>
      <p:pic>
        <p:nvPicPr>
          <p:cNvPr id="6148" name="Picture 4" descr="D:\GreenShot\2016-07-18\18-40-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831007"/>
            <a:ext cx="3429000" cy="1924050"/>
          </a:xfrm>
          <a:prstGeom prst="rect">
            <a:avLst/>
          </a:prstGeom>
          <a:noFill/>
        </p:spPr>
      </p:pic>
      <p:pic>
        <p:nvPicPr>
          <p:cNvPr id="6149" name="Picture 5" descr="D:\GreenShot\2016-07-18\19-02-4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5588" y="2831007"/>
            <a:ext cx="1616859" cy="3645024"/>
          </a:xfrm>
          <a:prstGeom prst="rect">
            <a:avLst/>
          </a:prstGeom>
          <a:noFill/>
        </p:spPr>
      </p:pic>
      <p:sp>
        <p:nvSpPr>
          <p:cNvPr id="11" name="向右箭號 10"/>
          <p:cNvSpPr/>
          <p:nvPr/>
        </p:nvSpPr>
        <p:spPr>
          <a:xfrm>
            <a:off x="4355976" y="4077072"/>
            <a:ext cx="432048" cy="43204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向下箭號 3"/>
          <p:cNvSpPr/>
          <p:nvPr/>
        </p:nvSpPr>
        <p:spPr>
          <a:xfrm>
            <a:off x="3331000" y="3853337"/>
            <a:ext cx="144016" cy="76977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572447" y="3692931"/>
            <a:ext cx="135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3</a:t>
            </a:r>
          </a:p>
          <a:p>
            <a:r>
              <a:rPr lang="en-US" altLang="zh-TW" dirty="0" smtClean="0"/>
              <a:t>4</a:t>
            </a:r>
          </a:p>
          <a:p>
            <a:r>
              <a:rPr lang="en-US" altLang="zh-TW" dirty="0" smtClean="0"/>
              <a:t>5</a:t>
            </a:r>
          </a:p>
          <a:p>
            <a:r>
              <a:rPr lang="en-US" altLang="zh-TW" dirty="0"/>
              <a:t>6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Install Driver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2800" dirty="0" smtClean="0"/>
              <a:t>Chose the driver in </a:t>
            </a:r>
            <a:r>
              <a:rPr lang="en-US" altLang="zh-TW" sz="2800" dirty="0" err="1" smtClean="0">
                <a:solidFill>
                  <a:srgbClr val="FF0000"/>
                </a:solidFill>
              </a:rPr>
              <a:t>qemupciserial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folder</a:t>
            </a:r>
          </a:p>
        </p:txBody>
      </p:sp>
      <p:sp>
        <p:nvSpPr>
          <p:cNvPr id="11" name="向右箭號 10"/>
          <p:cNvSpPr/>
          <p:nvPr/>
        </p:nvSpPr>
        <p:spPr>
          <a:xfrm>
            <a:off x="4355976" y="3933056"/>
            <a:ext cx="432048" cy="432048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194" name="Picture 2" descr="D:\GreenShot\2016-07-18\18-40-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186" y="2924944"/>
            <a:ext cx="3596766" cy="2680468"/>
          </a:xfrm>
          <a:prstGeom prst="rect">
            <a:avLst/>
          </a:prstGeom>
          <a:noFill/>
        </p:spPr>
      </p:pic>
      <p:pic>
        <p:nvPicPr>
          <p:cNvPr id="8195" name="Picture 3" descr="D:\GreenShot\2016-07-18\18-41-2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80255" y="2852936"/>
            <a:ext cx="4032856" cy="30213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Install Driver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Install finished</a:t>
            </a:r>
          </a:p>
          <a:p>
            <a:pPr lvl="1"/>
            <a:r>
              <a:rPr lang="en-US" altLang="zh-TW" sz="2000" dirty="0"/>
              <a:t>Because each installation is for only single device, so each COM Port device need to perform an installation (please follow the order from top to bottom, the mapping of COM4 ~ COM6 mapping location will be correct)</a:t>
            </a:r>
            <a:endParaRPr lang="zh-TW" altLang="en-US" sz="2400" dirty="0"/>
          </a:p>
        </p:txBody>
      </p:sp>
      <p:pic>
        <p:nvPicPr>
          <p:cNvPr id="9218" name="Picture 2" descr="D:\GreenShot\2016-07-18\18-48-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1" y="3284984"/>
            <a:ext cx="3960440" cy="2926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NA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QNAP</Template>
  <TotalTime>61960</TotalTime>
  <Words>203</Words>
  <Application>Microsoft Office PowerPoint</Application>
  <PresentationFormat>如螢幕大小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QNAP</vt:lpstr>
      <vt:lpstr>Virtualization Station Serial Ports Install SOP</vt:lpstr>
      <vt:lpstr>Serial Redirect Setup</vt:lpstr>
      <vt:lpstr>How to Redirect 6 COM Ports</vt:lpstr>
      <vt:lpstr>Insert VM Driver</vt:lpstr>
      <vt:lpstr>Install Driver</vt:lpstr>
      <vt:lpstr>Install Driver</vt:lpstr>
      <vt:lpstr>Install Driver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SMB8 Weekly Report</dc:title>
  <dc:creator>Rona Lin</dc:creator>
  <cp:lastModifiedBy>李常鵬</cp:lastModifiedBy>
  <cp:revision>5025</cp:revision>
  <dcterms:created xsi:type="dcterms:W3CDTF">2012-07-09T03:41:32Z</dcterms:created>
  <dcterms:modified xsi:type="dcterms:W3CDTF">2018-03-29T03:19:34Z</dcterms:modified>
</cp:coreProperties>
</file>